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6"/>
  </p:sldMasterIdLst>
  <p:notesMasterIdLst>
    <p:notesMasterId r:id="rId20"/>
  </p:notesMasterIdLst>
  <p:sldIdLst>
    <p:sldId id="256" r:id="rId7"/>
    <p:sldId id="279" r:id="rId8"/>
    <p:sldId id="280" r:id="rId9"/>
    <p:sldId id="281" r:id="rId10"/>
    <p:sldId id="274" r:id="rId11"/>
    <p:sldId id="275" r:id="rId12"/>
    <p:sldId id="282" r:id="rId13"/>
    <p:sldId id="267" r:id="rId14"/>
    <p:sldId id="270" r:id="rId15"/>
    <p:sldId id="271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68CBA-774D-4FED-A40D-B39C00E5B3F3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C78D1-D38B-497C-B9CB-5C156DF1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78D1-D38B-497C-B9CB-5C156DF13A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0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5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/>
            </a:lvl1pPr>
          </a:lstStyle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923F-591C-4B95-B946-4E7963A435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9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6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7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9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3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4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07DA-09B6-42A8-924F-99AFD3BE0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7A1F-B7CB-45BA-AE0A-65C25F976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ympraxis.jpg"/>
          <p:cNvPicPr>
            <a:picLocks noChangeAspect="1"/>
          </p:cNvPicPr>
          <p:nvPr userDrawn="1"/>
        </p:nvPicPr>
        <p:blipFill>
          <a:blip r:embed="rId13"/>
          <a:srcRect t="-81818" b="-81818"/>
          <a:stretch>
            <a:fillRect/>
          </a:stretch>
        </p:blipFill>
        <p:spPr>
          <a:xfrm>
            <a:off x="3714750" y="6019800"/>
            <a:ext cx="1714500" cy="99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2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UnlockingDVWP" TargetMode="External"/><Relationship Id="rId13" Type="http://schemas.openxmlformats.org/officeDocument/2006/relationships/image" Target="../media/image14.png"/><Relationship Id="rId3" Type="http://schemas.openxmlformats.org/officeDocument/2006/relationships/hyperlink" Target="mailto:Marc.anderson@sympraxisconsulting.com" TargetMode="External"/><Relationship Id="rId7" Type="http://schemas.openxmlformats.org/officeDocument/2006/relationships/hyperlink" Target="http://uspja.com/" TargetMode="External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xslt.codeplex.com/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://spservices.codeplex.com/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://sympmarc.com/" TargetMode="External"/><Relationship Id="rId9" Type="http://schemas.openxmlformats.org/officeDocument/2006/relationships/hyperlink" Target="http://bit.ly/middletier" TargetMode="External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ympmarc.com/2012/04/20/referencing-jquery-jqueryui-and-spservices-from-cd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Magic with jQuery and SharePoint Web Services</a:t>
            </a:r>
            <a:endParaRPr lang="sv-S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2339975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4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Governance!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</a:t>
            </a:r>
            <a:r>
              <a:rPr lang="en-US" dirty="0" smtClean="0"/>
              <a:t>with jQuery should </a:t>
            </a:r>
            <a:r>
              <a:rPr lang="en-US" dirty="0" smtClean="0"/>
              <a:t>also follow good governance</a:t>
            </a:r>
          </a:p>
          <a:p>
            <a:pPr lvl="1"/>
            <a:r>
              <a:rPr lang="en-US" dirty="0" smtClean="0"/>
              <a:t>Coding practices</a:t>
            </a:r>
          </a:p>
          <a:p>
            <a:pPr lvl="1"/>
            <a:r>
              <a:rPr lang="en-US" dirty="0" smtClean="0"/>
              <a:t>Deployment mechanisms</a:t>
            </a:r>
          </a:p>
          <a:p>
            <a:pPr lvl="1"/>
            <a:r>
              <a:rPr lang="en-US" dirty="0" smtClean="0"/>
              <a:t>Testing methods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Maintenance planning</a:t>
            </a:r>
          </a:p>
        </p:txBody>
      </p:sp>
    </p:spTree>
    <p:extLst>
      <p:ext uri="{BB962C8B-B14F-4D97-AF65-F5344CB8AC3E}">
        <p14:creationId xmlns:p14="http://schemas.microsoft.com/office/powerpoint/2010/main" val="13539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Scripting </a:t>
            </a:r>
            <a:r>
              <a:rPr lang="en-US" sz="3600" dirty="0" smtClean="0"/>
              <a:t>Works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Great in “The Cloud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429297" cy="204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8" y="4267200"/>
            <a:ext cx="2789162" cy="1486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116263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0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059542"/>
              </p:ext>
            </p:extLst>
          </p:nvPr>
        </p:nvGraphicFramePr>
        <p:xfrm>
          <a:off x="609600" y="1143000"/>
          <a:ext cx="82296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/>
                <a:gridCol w="5105400"/>
              </a:tblGrid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eMail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3"/>
                        </a:rPr>
                        <a:t>marc.anderson@sympraxisconsulting.com</a:t>
                      </a:r>
                      <a:endParaRPr lang="en-US" sz="2000" dirty="0" smtClean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Blog</a:t>
                      </a:r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http://sympmarc.com</a:t>
                      </a:r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SPServices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5"/>
                        </a:rPr>
                        <a:t>http://spservices.codeplex.com</a:t>
                      </a:r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SPXSLT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6"/>
                        </a:rPr>
                        <a:t>http://spxslt.codeplex.com</a:t>
                      </a:r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USPJA Academy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7"/>
                        </a:rPr>
                        <a:t>http://uspja.com</a:t>
                      </a:r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eBook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8"/>
                        </a:rPr>
                        <a:t>http://bit.ly/UnlockingDVWP</a:t>
                      </a:r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The Middle Tier Manifesto</a:t>
                      </a:r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9"/>
                        </a:rPr>
                        <a:t>http://bit.ly/middletier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 marL="88174" marR="88174"/>
                </a:tc>
              </a:tr>
              <a:tr h="3546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8174" marR="88174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102100"/>
            <a:ext cx="156686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87" y="4419600"/>
            <a:ext cx="2972058" cy="80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66" y="4114800"/>
            <a:ext cx="1933334" cy="193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91" y="5334000"/>
            <a:ext cx="23812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1090613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4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jQuery?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82" y="4538663"/>
            <a:ext cx="33226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2209800"/>
            <a:ext cx="25177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74295" y="3124200"/>
            <a:ext cx="7954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smtClean="0"/>
              <a:t>is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33302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jQueryUI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82" y="4538663"/>
            <a:ext cx="33226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74295" y="3124200"/>
            <a:ext cx="7954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smtClean="0"/>
              <a:t>is</a:t>
            </a:r>
            <a:endParaRPr lang="en-US" sz="66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179340" cy="89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8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SPServices?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82" y="4538663"/>
            <a:ext cx="33226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74295" y="3124200"/>
            <a:ext cx="7954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smtClean="0"/>
              <a:t>is</a:t>
            </a:r>
            <a:endParaRPr lang="en-US" sz="6600" i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0" y="1752600"/>
            <a:ext cx="475488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CSS Styles</a:t>
            </a:r>
            <a:endParaRPr lang="en-US" sz="4000" cap="none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226804"/>
            <a:ext cx="49199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8D51E5"/>
                </a:solidFill>
                <a:latin typeface="Consolas" pitchFamily="49" charset="0"/>
                <a:cs typeface="Consolas" pitchFamily="49" charset="0"/>
              </a:rPr>
              <a:t>.article 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{</a:t>
            </a:r>
            <a:b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4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color: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red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;</a:t>
            </a:r>
            <a:b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4800" b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2519489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something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46128" y="323062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Style it!</a:t>
            </a:r>
            <a:endParaRPr lang="en-US" b="1" dirty="0"/>
          </a:p>
        </p:txBody>
      </p:sp>
      <p:sp>
        <p:nvSpPr>
          <p:cNvPr id="24" name="Left Brace 23"/>
          <p:cNvSpPr/>
          <p:nvPr/>
        </p:nvSpPr>
        <p:spPr>
          <a:xfrm>
            <a:off x="2819400" y="2433517"/>
            <a:ext cx="236474" cy="541276"/>
          </a:xfrm>
          <a:prstGeom prst="leftBrace">
            <a:avLst>
              <a:gd name="adj1" fmla="val 41245"/>
              <a:gd name="adj2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2819400" y="3158362"/>
            <a:ext cx="236474" cy="541276"/>
          </a:xfrm>
          <a:prstGeom prst="leftBrace">
            <a:avLst>
              <a:gd name="adj1" fmla="val 41245"/>
              <a:gd name="adj2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48600" cy="1143000"/>
          </a:xfrm>
        </p:spPr>
        <p:txBody>
          <a:bodyPr>
            <a:normAutofit/>
          </a:bodyPr>
          <a:lstStyle/>
          <a:p>
            <a:r>
              <a:rPr lang="en-US" sz="4000" cap="non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jQuery</a:t>
            </a:r>
            <a:endParaRPr lang="en-US" sz="4000" cap="none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828" y="2895600"/>
            <a:ext cx="7287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en-US" sz="4800" b="1" dirty="0" smtClean="0">
                <a:solidFill>
                  <a:srgbClr val="8D51E5"/>
                </a:solidFill>
                <a:latin typeface="Consolas" pitchFamily="49" charset="0"/>
                <a:cs typeface="Consolas" pitchFamily="49" charset="0"/>
              </a:rPr>
              <a:t>'.article'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).</a:t>
            </a:r>
            <a:r>
              <a:rPr lang="en-US" sz="4800" b="1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hide()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4800" b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9171" y="2057400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something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83759" y="4278868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 something!</a:t>
            </a:r>
            <a:endParaRPr lang="en-US" b="1" dirty="0"/>
          </a:p>
        </p:txBody>
      </p:sp>
      <p:sp>
        <p:nvSpPr>
          <p:cNvPr id="24" name="Left Brace 23"/>
          <p:cNvSpPr/>
          <p:nvPr/>
        </p:nvSpPr>
        <p:spPr>
          <a:xfrm rot="5400000">
            <a:off x="3185991" y="1069509"/>
            <a:ext cx="236474" cy="3048000"/>
          </a:xfrm>
          <a:prstGeom prst="leftBrace">
            <a:avLst>
              <a:gd name="adj1" fmla="val 41245"/>
              <a:gd name="adj2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 rot="16200000">
            <a:off x="6538793" y="3090037"/>
            <a:ext cx="236474" cy="1981201"/>
          </a:xfrm>
          <a:prstGeom prst="leftBrace">
            <a:avLst>
              <a:gd name="adj1" fmla="val 41245"/>
              <a:gd name="adj2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Referencing Script Libraries from CDNs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&lt;!-- Reference the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jQueryUI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theme's stylesheet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the Google CDN. Here we're using the "Start" theme --&gt;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&lt;link  type="text/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rel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="stylesheet"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href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="http://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ajax.googleapis.com/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ajax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/libs/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jqueryui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/1.8.18/themes/start/jquery-ui.css" /&gt;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&lt;!-- Reference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jQuery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the Google CDN --&gt;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&lt;script type="text/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javascript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="http://ajax.googleapis.com/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ajax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/libs/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jquery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/1.7.2/jquery.min.js"&gt;&lt;/script&gt;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&lt;!-- Reference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jQueryUI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the Google CDN --&gt;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&lt;script type="text/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javascript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="http://ajax.googleapis.com/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ajax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/libs/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jqueryui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/1.8.18/jquery-ui.min.js"&gt;&lt;/script&gt;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&lt;!-- Reference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SPServices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cdnjs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Cloudflare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--&gt;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&lt;script type="text/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javascript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="http://cdnjs.cloudflare.com/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ajax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/libs/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jquery.SPServices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/0.7.1a/jquery.SPServices-0.7.1a.min.js"&gt;&lt;/script&gt;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198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More: </a:t>
            </a:r>
            <a:r>
              <a:rPr lang="en-US" sz="1400" dirty="0">
                <a:hlinkClick r:id="rId2"/>
              </a:rPr>
              <a:t>http://sympmarc.com/2012/04/20/referencing-jquery-jqueryui-and-spservices-from-cdns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84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Some </a:t>
            </a:r>
            <a:r>
              <a:rPr lang="en-US" dirty="0" smtClean="0"/>
              <a:t>Useful</a:t>
            </a:r>
            <a:br>
              <a:rPr lang="en-US" dirty="0" smtClean="0"/>
            </a:br>
            <a:r>
              <a:rPr lang="en-US" dirty="0" smtClean="0"/>
              <a:t>SharePoint-Specific </a:t>
            </a:r>
            <a:r>
              <a:rPr lang="en-US" dirty="0" smtClean="0"/>
              <a:t>Tools into the Mix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56846" y="4495800"/>
            <a:ext cx="2895600" cy="132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Data View</a:t>
            </a:r>
          </a:p>
          <a:p>
            <a:pPr algn="ctr"/>
            <a:r>
              <a:rPr lang="en-US" sz="2400" dirty="0" smtClean="0"/>
              <a:t>Web Parts</a:t>
            </a:r>
          </a:p>
          <a:p>
            <a:pPr algn="ctr"/>
            <a:r>
              <a:rPr lang="en-US" sz="2400" dirty="0" smtClean="0"/>
              <a:t>(DVWPs)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56846" y="1626155"/>
            <a:ext cx="2895600" cy="132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Content Editor</a:t>
            </a:r>
          </a:p>
          <a:p>
            <a:pPr algn="ctr"/>
            <a:r>
              <a:rPr lang="en-US" sz="2400" dirty="0" smtClean="0"/>
              <a:t>Web Parts</a:t>
            </a:r>
          </a:p>
          <a:p>
            <a:pPr algn="ctr"/>
            <a:r>
              <a:rPr lang="en-US" sz="2400" dirty="0" smtClean="0"/>
              <a:t>(CEWPs)</a:t>
            </a:r>
            <a:endParaRPr lang="en-US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20" y="2057400"/>
            <a:ext cx="475488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381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33400" y="3048000"/>
            <a:ext cx="2895600" cy="132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Content Query</a:t>
            </a:r>
            <a:endParaRPr lang="en-US" sz="2400" dirty="0" smtClean="0"/>
          </a:p>
          <a:p>
            <a:pPr algn="ctr"/>
            <a:r>
              <a:rPr lang="en-US" sz="2400" dirty="0" smtClean="0"/>
              <a:t>Web Parts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smtClean="0"/>
              <a:t>CQ</a:t>
            </a:r>
            <a:r>
              <a:rPr lang="en-US" sz="2400" dirty="0" smtClean="0"/>
              <a:t>WPs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99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Can’t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Receivers</a:t>
            </a:r>
          </a:p>
          <a:p>
            <a:r>
              <a:rPr lang="en-US" dirty="0" smtClean="0"/>
              <a:t>Timer Jobs</a:t>
            </a:r>
          </a:p>
          <a:p>
            <a:r>
              <a:rPr lang="en-US" dirty="0" smtClean="0"/>
              <a:t>Elevate Permissions</a:t>
            </a:r>
          </a:p>
          <a:p>
            <a:r>
              <a:rPr lang="en-US" dirty="0" smtClean="0"/>
              <a:t>Deployments of a large number of sites or other objects</a:t>
            </a:r>
          </a:p>
          <a:p>
            <a:r>
              <a:rPr lang="en-US" dirty="0" smtClean="0"/>
              <a:t>Deploy files to the server’s file system</a:t>
            </a:r>
          </a:p>
        </p:txBody>
      </p:sp>
    </p:spTree>
    <p:extLst>
      <p:ext uri="{BB962C8B-B14F-4D97-AF65-F5344CB8AC3E}">
        <p14:creationId xmlns:p14="http://schemas.microsoft.com/office/powerpoint/2010/main" val="28974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mpraxisConsultingLL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ympraxis Consulting LLC">
      <a:majorFont>
        <a:latin typeface="Optima LT Std Medium"/>
        <a:ea typeface=""/>
        <a:cs typeface=""/>
      </a:majorFont>
      <a:minorFont>
        <a:latin typeface="Optima LT St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ExcludedTransformers xmlns="http://schemas.microsoft.com/sharepoint/v3/contenttype/transformers">
  <Transformer Guid="853d58f5-13c3-46f8-8b81-3ca4abcad7b3"/>
  <Transformer Guid="888d770d-d3e9-4d60-8267-3c05ab059ef5"/>
  <Transformer Guid="2798ee32-2961-4232-97dd-1a76b9aa6c6f"/>
</ExcludedTransform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9481D38414474E9FA361B93B0D5BED" ma:contentTypeVersion="0" ma:contentTypeDescription="Create a new document." ma:contentTypeScope="" ma:versionID="4865863a39331cf86f8aae55df834bc9">
  <xsd:schema xmlns:xsd="http://www.w3.org/2001/XMLSchema" xmlns:xs="http://www.w3.org/2001/XMLSchema" xmlns:p="http://schemas.microsoft.com/office/2006/metadata/properties" xmlns:ns2="a1522afb-8b0f-4553-ba72-68527803d8c7" xmlns:ns3="7acd2ee1-730a-4d6d-b6ec-826501d19960" targetNamespace="http://schemas.microsoft.com/office/2006/metadata/properties" ma:root="true" ma:fieldsID="34c2aeaeadaf53a5242d9b0b0c479e80" ns2:_="" ns3:_="">
    <xsd:import namespace="a1522afb-8b0f-4553-ba72-68527803d8c7"/>
    <xsd:import namespace="7acd2ee1-730a-4d6d-b6ec-826501d1996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ommentar" minOccurs="0"/>
                <xsd:element ref="ns3: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22afb-8b0f-4553-ba72-68527803d8c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d2ee1-730a-4d6d-b6ec-826501d19960" elementFormDefault="qualified">
    <xsd:import namespace="http://schemas.microsoft.com/office/2006/documentManagement/types"/>
    <xsd:import namespace="http://schemas.microsoft.com/office/infopath/2007/PartnerControls"/>
    <xsd:element name="Kommentar" ma:index="11" nillable="true" ma:displayName="Kommentar" ma:internalName="Kommentar">
      <xsd:simpleType>
        <xsd:restriction base="dms:Text">
          <xsd:maxLength value="255"/>
        </xsd:restriction>
      </xsd:simpleType>
    </xsd:element>
    <xsd:element name="TAG" ma:index="12" nillable="true" ma:displayName="TAG" ma:format="Dropdown" ma:internalName="TAG">
      <xsd:simpleType>
        <xsd:union memberTypes="dms:Text">
          <xsd:simpleType>
            <xsd:restriction base="dms:Choice">
              <xsd:enumeration value="Clarion Hotel"/>
              <xsd:enumeration value="Underhållning"/>
              <xsd:enumeration value="Sälj/Marknadsföring"/>
              <xsd:enumeration value="Deltagare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mmentar xmlns="7acd2ee1-730a-4d6d-b6ec-826501d19960" xsi:nil="true"/>
    <TAG xmlns="7acd2ee1-730a-4d6d-b6ec-826501d19960" xsi:nil="true"/>
    <_dlc_DocId xmlns="a1522afb-8b0f-4553-ba72-68527803d8c7">HUMAN-40-122</_dlc_DocId>
    <_dlc_DocIdUrl xmlns="a1522afb-8b0f-4553-ba72-68527803d8c7">
      <Url>http://intranet/Marknad/sef/sef2011/_layouts/DocIdRedir.aspx?ID=HUMAN-40-122</Url>
      <Description>HUMAN-40-122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936609-174A-46F5-AE9F-820CE5E4A47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BE9184A-AB8D-4233-BCD3-3D2902C3BCD6}">
  <ds:schemaRefs>
    <ds:schemaRef ds:uri="http://schemas.microsoft.com/sharepoint/v3/contenttype/transformers"/>
  </ds:schemaRefs>
</ds:datastoreItem>
</file>

<file path=customXml/itemProps3.xml><?xml version="1.0" encoding="utf-8"?>
<ds:datastoreItem xmlns:ds="http://schemas.openxmlformats.org/officeDocument/2006/customXml" ds:itemID="{198309A2-D036-4B6C-ABA5-E6444FF99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522afb-8b0f-4553-ba72-68527803d8c7"/>
    <ds:schemaRef ds:uri="7acd2ee1-730a-4d6d-b6ec-826501d19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628D741-BE8D-4FBC-8366-E45960E8A3CB}">
  <ds:schemaRefs>
    <ds:schemaRef ds:uri="http://purl.org/dc/dcmitype/"/>
    <ds:schemaRef ds:uri="7acd2ee1-730a-4d6d-b6ec-826501d19960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a1522afb-8b0f-4553-ba72-68527803d8c7"/>
    <ds:schemaRef ds:uri="http://schemas.microsoft.com/office/infopath/2007/PartnerControls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4BF43D9F-B2D2-47BE-AA1B-E61FE7275E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4293</TotalTime>
  <Words>269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SympraxisConsultingLLC</vt:lpstr>
      <vt:lpstr>Working Magic with jQuery and SharePoint Web Services</vt:lpstr>
      <vt:lpstr>What is jQuery?</vt:lpstr>
      <vt:lpstr>What is jQueryUI?</vt:lpstr>
      <vt:lpstr>What is SPServices?</vt:lpstr>
      <vt:lpstr>CSS Styles</vt:lpstr>
      <vt:lpstr>jQuery</vt:lpstr>
      <vt:lpstr>Referencing Script Libraries from CDNs</vt:lpstr>
      <vt:lpstr>Adding Some Useful SharePoint-Specific Tools into the Mix</vt:lpstr>
      <vt:lpstr>What Can’t You Do?</vt:lpstr>
      <vt:lpstr>Don’t Forget Governance!</vt:lpstr>
      <vt:lpstr>Scripting Works Great in “The Cloud”</vt:lpstr>
      <vt:lpstr>Demos</vt:lpstr>
      <vt:lpstr>Contact Information</vt:lpstr>
    </vt:vector>
  </TitlesOfParts>
  <Company>Sympraxis Consulting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in SharePoint’s Middle Tier</dc:title>
  <dc:creator>Marc D Anderson</dc:creator>
  <cp:lastModifiedBy>Marc D Anderson</cp:lastModifiedBy>
  <cp:revision>18</cp:revision>
  <dcterms:created xsi:type="dcterms:W3CDTF">2011-11-01T03:01:55Z</dcterms:created>
  <dcterms:modified xsi:type="dcterms:W3CDTF">2012-04-30T13:43:04Z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0x010100269481D38414474E9FA361B93B0D5BED</vt:lpwstr>
  </property>
  <property fmtid="{D5CDD505-2E9C-101B-9397-08002B2CF9AE}" pid="3" name="_dlc_DocIdItemGuid">
    <vt:lpwstr>2e7562cb-5206-405b-9f22-d0727f9a15e4</vt:lpwstr>
  </property>
</Properties>
</file>