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8" r:id="rId3"/>
    <p:sldId id="299" r:id="rId4"/>
    <p:sldId id="301" r:id="rId5"/>
    <p:sldId id="300" r:id="rId6"/>
    <p:sldId id="303" r:id="rId7"/>
    <p:sldId id="304" r:id="rId8"/>
    <p:sldId id="305" r:id="rId9"/>
    <p:sldId id="29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282" autoAdjust="0"/>
  </p:normalViewPr>
  <p:slideViewPr>
    <p:cSldViewPr>
      <p:cViewPr varScale="1">
        <p:scale>
          <a:sx n="73" d="100"/>
          <a:sy n="73" d="100"/>
        </p:scale>
        <p:origin x="-149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CAD507DA-09B6-42A8-924F-99AFD3BE0B17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923F-591C-4B95-B946-4E7963A435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07DA-09B6-42A8-924F-99AFD3BE0B17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ympraxis.jpg"/>
          <p:cNvPicPr>
            <a:picLocks noChangeAspect="1"/>
          </p:cNvPicPr>
          <p:nvPr userDrawn="1"/>
        </p:nvPicPr>
        <p:blipFill>
          <a:blip r:embed="rId13"/>
          <a:srcRect t="-81818" b="-81818"/>
          <a:stretch>
            <a:fillRect/>
          </a:stretch>
        </p:blipFill>
        <p:spPr>
          <a:xfrm>
            <a:off x="3714750" y="6019800"/>
            <a:ext cx="1714500" cy="994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JQuery_logo.sv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middletier" TargetMode="External"/><Relationship Id="rId13" Type="http://schemas.openxmlformats.org/officeDocument/2006/relationships/image" Target="../media/image28.png"/><Relationship Id="rId3" Type="http://schemas.openxmlformats.org/officeDocument/2006/relationships/hyperlink" Target="http://sympmarc.com/" TargetMode="External"/><Relationship Id="rId7" Type="http://schemas.openxmlformats.org/officeDocument/2006/relationships/hyperlink" Target="http://endusersharepoint.com/" TargetMode="External"/><Relationship Id="rId12" Type="http://schemas.openxmlformats.org/officeDocument/2006/relationships/image" Target="../media/image27.png"/><Relationship Id="rId2" Type="http://schemas.openxmlformats.org/officeDocument/2006/relationships/hyperlink" Target="mailto:Marc.anderson@sympraxisconsulting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pja.com/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spxslt.codeplex.com/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://spservices.codeplex.com/" TargetMode="Externa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Exactly Two Ways to Develop Solutions in SharePoint…Right?</a:t>
            </a:r>
            <a:endParaRPr lang="en-US" dirty="0"/>
          </a:p>
        </p:txBody>
      </p:sp>
      <p:pic>
        <p:nvPicPr>
          <p:cNvPr id="1029" name="Picture 5" descr="C:\Users\MARCDA~1\AppData\Local\Temp\SNAGHTML1150ec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199"/>
            <a:ext cx="4560966" cy="24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CDA~1\AppData\Local\Temp\SNAGHTML145bc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75689"/>
            <a:ext cx="5238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Wrong! There’s a Middle Ground…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750"/>
            <a:ext cx="456088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2371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852498" cy="40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931" y="5663625"/>
            <a:ext cx="774506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…which I call “SharePoint’s Middle Tier”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86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Develop Real Solutions</a:t>
            </a:r>
            <a:br>
              <a:rPr lang="en-US" dirty="0" smtClean="0"/>
            </a:br>
            <a:r>
              <a:rPr lang="en-US" dirty="0" smtClean="0"/>
              <a:t>With Just SharePoint Designer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5288" y="1418987"/>
            <a:ext cx="3669348" cy="2526249"/>
            <a:chOff x="175288" y="1418987"/>
            <a:chExt cx="3669348" cy="25262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88" y="1418987"/>
              <a:ext cx="3669348" cy="252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3400" y="2057400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Dashboards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00" y="1369453"/>
            <a:ext cx="5162998" cy="2625318"/>
            <a:chOff x="3810000" y="1369453"/>
            <a:chExt cx="5162998" cy="2625318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369453"/>
              <a:ext cx="5162998" cy="2625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876800" y="2057400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“Spreadsheets”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6919" y="3416104"/>
            <a:ext cx="3755081" cy="2606266"/>
            <a:chOff x="457200" y="3536852"/>
            <a:chExt cx="3755081" cy="2606266"/>
          </a:xfrm>
        </p:grpSpPr>
        <p:pic>
          <p:nvPicPr>
            <p:cNvPr id="4106" name="Picture 10" descr="C:\Users\MARCDA~1\AppData\Local\Temp\SNAGHTML1729f5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536852"/>
              <a:ext cx="3755081" cy="2606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38200" y="4872335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Richer Forms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15000" y="2743200"/>
            <a:ext cx="2407367" cy="3279170"/>
            <a:chOff x="4953000" y="2590800"/>
            <a:chExt cx="2407367" cy="3279170"/>
          </a:xfrm>
        </p:grpSpPr>
        <p:pic>
          <p:nvPicPr>
            <p:cNvPr id="4101" name="Picture 5" descr="C:\Users\MARCDA~1\AppData\Local\Temp\SNAGHTML12c107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590800"/>
              <a:ext cx="2407367" cy="327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000438" y="4503003"/>
              <a:ext cx="2238562" cy="83099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Custom Navigation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524000" y="2682112"/>
            <a:ext cx="6096000" cy="175497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 Multipage Applications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6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Common</a:t>
            </a:r>
            <a:br>
              <a:rPr lang="en-US" dirty="0" smtClean="0"/>
            </a:br>
            <a:r>
              <a:rPr lang="en-US" dirty="0" smtClean="0"/>
              <a:t>Web Development Tools…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27" y="2392939"/>
            <a:ext cx="33226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60" y="3198655"/>
            <a:ext cx="1676545" cy="19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1" y="4154286"/>
            <a:ext cx="2057578" cy="73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 descr="JQuery logo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3790"/>
            <a:ext cx="2514600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9/9d/Xml_logo.svg/200px-Xml_logo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32" y="2246601"/>
            <a:ext cx="1905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Some Useful</a:t>
            </a:r>
            <a:br>
              <a:rPr lang="en-US" dirty="0" smtClean="0"/>
            </a:br>
            <a:r>
              <a:rPr lang="en-US" dirty="0" smtClean="0"/>
              <a:t>SharePoint-Specific Tools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1828800"/>
            <a:ext cx="2895600" cy="1532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 smtClean="0"/>
              <a:t>Data View</a:t>
            </a:r>
          </a:p>
          <a:p>
            <a:pPr algn="ctr"/>
            <a:r>
              <a:rPr lang="en-US" sz="2800" dirty="0" smtClean="0"/>
              <a:t>Web Parts</a:t>
            </a:r>
          </a:p>
          <a:p>
            <a:pPr algn="ctr"/>
            <a:r>
              <a:rPr lang="en-US" sz="2800" dirty="0" smtClean="0"/>
              <a:t>(DVWPs)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3657600"/>
            <a:ext cx="2895600" cy="1532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 smtClean="0"/>
              <a:t>Content Editor</a:t>
            </a:r>
          </a:p>
          <a:p>
            <a:pPr algn="ctr"/>
            <a:r>
              <a:rPr lang="en-US" sz="2800" dirty="0" smtClean="0"/>
              <a:t>Web Parts</a:t>
            </a:r>
          </a:p>
          <a:p>
            <a:pPr algn="ctr"/>
            <a:r>
              <a:rPr lang="en-US" sz="2800" dirty="0" smtClean="0"/>
              <a:t>(CEWPs)</a:t>
            </a:r>
            <a:endParaRPr lang="en-US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20" y="2057400"/>
            <a:ext cx="475488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3810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6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Oh, and These Techniques Work</a:t>
            </a:r>
            <a:br>
              <a:rPr lang="en-US" dirty="0" smtClean="0"/>
            </a:br>
            <a:r>
              <a:rPr lang="en-US" dirty="0" smtClean="0"/>
              <a:t>Great in “The Cloud”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03" y="3364053"/>
            <a:ext cx="3429297" cy="20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8" y="1942971"/>
            <a:ext cx="2789162" cy="148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116263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9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http://technicaltrialsandtribulations.com/wp/wp-content/uploads/2010/12/microsoft__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6625"/>
            <a:ext cx="4762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28800" y="838200"/>
            <a:ext cx="5257800" cy="5257800"/>
            <a:chOff x="1828800" y="838200"/>
            <a:chExt cx="5257800" cy="5257800"/>
          </a:xfrm>
        </p:grpSpPr>
        <p:sp>
          <p:nvSpPr>
            <p:cNvPr id="4" name="Oval 3"/>
            <p:cNvSpPr/>
            <p:nvPr/>
          </p:nvSpPr>
          <p:spPr>
            <a:xfrm>
              <a:off x="1828800" y="838200"/>
              <a:ext cx="5257800" cy="5257800"/>
            </a:xfrm>
            <a:prstGeom prst="ellipse">
              <a:avLst/>
            </a:prstGeom>
            <a:noFill/>
            <a:ln w="381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700000">
              <a:off x="1981200" y="3240088"/>
              <a:ext cx="4953000" cy="4540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915319"/>
            <a:ext cx="628015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30302"/>
              </p:ext>
            </p:extLst>
          </p:nvPr>
        </p:nvGraphicFramePr>
        <p:xfrm>
          <a:off x="381000" y="1143000"/>
          <a:ext cx="853440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7956"/>
                <a:gridCol w="5136444"/>
              </a:tblGrid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/>
                        <a:t>eMail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2"/>
                        </a:rPr>
                        <a:t>marc.anderson@sympraxisconsulting.com</a:t>
                      </a:r>
                      <a:endParaRPr lang="en-US" sz="2000" dirty="0" smtClean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Blog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3"/>
                        </a:rPr>
                        <a:t>http://sympmarc.com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SPServices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4"/>
                        </a:rPr>
                        <a:t>http://spservices.codeplex.com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SPXSLT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5"/>
                        </a:rPr>
                        <a:t>http://spxslt.codeplex.com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USPJA Academy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6"/>
                        </a:rPr>
                        <a:t>http://uspja.com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eBook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7"/>
                        </a:rPr>
                        <a:t>http://endusersharepoint.com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The Middle Tier Manifesto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8"/>
                        </a:rPr>
                        <a:t>http://bit.ly/middletier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102100"/>
            <a:ext cx="15668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87" y="4191000"/>
            <a:ext cx="2972058" cy="80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66" y="4114800"/>
            <a:ext cx="1933334" cy="19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91" y="5105400"/>
            <a:ext cx="2381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0906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9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mpraxisConsultingLL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ympraxis Consulting LLC">
      <a:majorFont>
        <a:latin typeface="Optima LT Std Medium"/>
        <a:ea typeface=""/>
        <a:cs typeface=""/>
      </a:majorFont>
      <a:minorFont>
        <a:latin typeface="Optima LT St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7276</TotalTime>
  <Words>102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SympraxisConsultingLLC</vt:lpstr>
      <vt:lpstr>There Are Exactly Two Ways to Develop Solutions in SharePoint…Right?</vt:lpstr>
      <vt:lpstr>Wrong! There’s a Middle Ground…</vt:lpstr>
      <vt:lpstr>You Can Develop Real Solutions With Just SharePoint Designer</vt:lpstr>
      <vt:lpstr>Using Common Web Development Tools…</vt:lpstr>
      <vt:lpstr>…and Some Useful SharePoint-Specific Tools</vt:lpstr>
      <vt:lpstr>Oh, and These Techniques Work Great in “The Cloud”</vt:lpstr>
      <vt:lpstr>PowerPoint Presentation</vt:lpstr>
      <vt:lpstr>Demos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D Anderson</dc:creator>
  <cp:lastModifiedBy>Marc D Anderson</cp:lastModifiedBy>
  <cp:revision>90</cp:revision>
  <dcterms:created xsi:type="dcterms:W3CDTF">2009-01-29T14:09:26Z</dcterms:created>
  <dcterms:modified xsi:type="dcterms:W3CDTF">2011-08-29T18:49:41Z</dcterms:modified>
</cp:coreProperties>
</file>