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57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29" y="0"/>
            <a:ext cx="257175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83633" y="2130425"/>
            <a:ext cx="619059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483768" y="3933056"/>
            <a:ext cx="61847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161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A770-10FC-4AE3-96AB-CFB8C25EAEF8}" type="datetimeFigureOut">
              <a:rPr lang="sv-SE" smtClean="0"/>
              <a:t>2011-10-31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655C-F3F8-49AE-8D04-2707F4C5EA4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40" y="6319346"/>
            <a:ext cx="1635646" cy="4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30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m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40768"/>
            <a:ext cx="2537844" cy="4813152"/>
          </a:xfrm>
          <a:prstGeom prst="rect">
            <a:avLst/>
          </a:prstGeom>
        </p:spPr>
      </p:pic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2555875" y="260648"/>
            <a:ext cx="3671888" cy="590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286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30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38" y="-1801"/>
            <a:ext cx="257175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483768" y="1600200"/>
            <a:ext cx="62030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AA770-10FC-4AE3-96AB-CFB8C25EAEF8}" type="datetimeFigureOut">
              <a:rPr lang="sv-SE" smtClean="0"/>
              <a:t>2011-10-31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655C-F3F8-49AE-8D04-2707F4C5EA40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20" y="6305246"/>
            <a:ext cx="1658492" cy="4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9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8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middletier" TargetMode="External"/><Relationship Id="rId13" Type="http://schemas.openxmlformats.org/officeDocument/2006/relationships/image" Target="../media/image32.png"/><Relationship Id="rId3" Type="http://schemas.openxmlformats.org/officeDocument/2006/relationships/hyperlink" Target="http://sympmarc.com/" TargetMode="External"/><Relationship Id="rId7" Type="http://schemas.openxmlformats.org/officeDocument/2006/relationships/hyperlink" Target="http://endusersharepoint.com/" TargetMode="External"/><Relationship Id="rId12" Type="http://schemas.openxmlformats.org/officeDocument/2006/relationships/image" Target="../media/image31.png"/><Relationship Id="rId2" Type="http://schemas.openxmlformats.org/officeDocument/2006/relationships/hyperlink" Target="mailto:Marc.anderson@sympraxisconsulting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spja.com/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://spxslt.codeplex.com/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://spservices.codeplex.com/" TargetMode="Externa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n.wikipedia.org/wiki/File:JQuery_logo.svg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in</a:t>
            </a:r>
            <a:br>
              <a:rPr lang="en-US" dirty="0"/>
            </a:br>
            <a:r>
              <a:rPr lang="en-US" dirty="0"/>
              <a:t>SharePoint’s Middle Tier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4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Can’t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Receivers</a:t>
            </a:r>
          </a:p>
          <a:p>
            <a:r>
              <a:rPr lang="en-US" dirty="0" smtClean="0"/>
              <a:t>Timer Jobs</a:t>
            </a:r>
          </a:p>
          <a:p>
            <a:r>
              <a:rPr lang="en-US" dirty="0" smtClean="0"/>
              <a:t>Elevate Permissions</a:t>
            </a:r>
          </a:p>
          <a:p>
            <a:r>
              <a:rPr lang="en-US" dirty="0" smtClean="0"/>
              <a:t>Deployments of a large number of sites or other objects</a:t>
            </a:r>
          </a:p>
        </p:txBody>
      </p:sp>
    </p:spTree>
    <p:extLst>
      <p:ext uri="{BB962C8B-B14F-4D97-AF65-F5344CB8AC3E}">
        <p14:creationId xmlns:p14="http://schemas.microsoft.com/office/powerpoint/2010/main" val="28974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Governance!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Development in the Middle Tier should also follow good governance</a:t>
            </a:r>
          </a:p>
          <a:p>
            <a:pPr lvl="1"/>
            <a:r>
              <a:rPr lang="en-US" dirty="0" smtClean="0"/>
              <a:t>Coding practices</a:t>
            </a:r>
          </a:p>
          <a:p>
            <a:pPr lvl="1"/>
            <a:r>
              <a:rPr lang="en-US" dirty="0" smtClean="0"/>
              <a:t>Deployment mechanisms</a:t>
            </a:r>
          </a:p>
          <a:p>
            <a:pPr lvl="1"/>
            <a:r>
              <a:rPr lang="en-US" dirty="0" smtClean="0"/>
              <a:t>Testing methods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Maintenance planning</a:t>
            </a:r>
          </a:p>
        </p:txBody>
      </p:sp>
    </p:spTree>
    <p:extLst>
      <p:ext uri="{BB962C8B-B14F-4D97-AF65-F5344CB8AC3E}">
        <p14:creationId xmlns:p14="http://schemas.microsoft.com/office/powerpoint/2010/main" val="13539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48369"/>
              </p:ext>
            </p:extLst>
          </p:nvPr>
        </p:nvGraphicFramePr>
        <p:xfrm>
          <a:off x="381000" y="1143000"/>
          <a:ext cx="8534400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7956"/>
                <a:gridCol w="5136444"/>
              </a:tblGrid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 smtClean="0"/>
                        <a:t>eMail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2"/>
                        </a:rPr>
                        <a:t>marc.anderson@sympraxisconsulting.com</a:t>
                      </a:r>
                      <a:endParaRPr lang="en-US" sz="2000" dirty="0" smtClean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Blog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3"/>
                        </a:rPr>
                        <a:t>http://sympmarc.com</a:t>
                      </a:r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SPServices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4"/>
                        </a:rPr>
                        <a:t>http://spservices.codeplex.com</a:t>
                      </a:r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SPXSLT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5"/>
                        </a:rPr>
                        <a:t>http://spxslt.codeplex.com</a:t>
                      </a:r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USPJA Academy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6"/>
                        </a:rPr>
                        <a:t>http://uspja.com</a:t>
                      </a:r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eBook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7"/>
                        </a:rPr>
                        <a:t>http://endusersharepoint.com</a:t>
                      </a:r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The Middle Tier Manifesto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8"/>
                        </a:rPr>
                        <a:t>http://bit.ly/middletier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102100"/>
            <a:ext cx="156686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987" y="4191000"/>
            <a:ext cx="2972058" cy="80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66" y="4114800"/>
            <a:ext cx="1933334" cy="19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91" y="5105400"/>
            <a:ext cx="23812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0906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4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Thank You for attending this session!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Please fill in the evaluation form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96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Marc?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Marc is the Co-Founder and President of Sympraxis Consulting LLC, located in the Boston suburb of Newton, MA, USA.  Sympraxis focuses on enabling collaboration throughout the enterprise using the SharePoint application platform.</a:t>
            </a:r>
          </a:p>
          <a:p>
            <a:r>
              <a:rPr lang="en-US" dirty="0" smtClean="0"/>
              <a:t>He has almost 30 years of experience in technology professional services and software development. Over a wide-ranging career in consulting as well as line manager positions, Marc has proven himself as a problem solver and leader who can solve difficult technology problems for organizations across a wide variety of industries and organization sizes.</a:t>
            </a:r>
          </a:p>
          <a:p>
            <a:r>
              <a:rPr lang="en-US" dirty="0" smtClean="0"/>
              <a:t>He was awarded the Microsoft MVP Award for SharePoint in January, 2011.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9472"/>
            <a:ext cx="997528" cy="12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There Are Exactly Two Ways to Develop Solutions in SharePoint…Right?</a:t>
            </a:r>
            <a:endParaRPr lang="en-US" sz="2800" dirty="0"/>
          </a:p>
        </p:txBody>
      </p:sp>
      <p:pic>
        <p:nvPicPr>
          <p:cNvPr id="1029" name="Picture 5" descr="C:\Users\MARCDA~1\AppData\Local\Temp\SNAGHTML1150ec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199"/>
            <a:ext cx="4560966" cy="242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CDA~1\AppData\Local\Temp\SNAGHTML145bc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75689"/>
            <a:ext cx="5238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Wrong! There’s a Middle Ground…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1750"/>
            <a:ext cx="4560887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523716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852498" cy="40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931" y="5663625"/>
            <a:ext cx="7745069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…which I call “SharePoint’s Middle Tier”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624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You Can Develop Real Solutions</a:t>
            </a:r>
            <a:br>
              <a:rPr lang="en-US" sz="3600" dirty="0" smtClean="0"/>
            </a:br>
            <a:r>
              <a:rPr lang="en-US" sz="3600" dirty="0" smtClean="0"/>
              <a:t>With Just SharePoint Designer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75288" y="1418987"/>
            <a:ext cx="3669348" cy="2526249"/>
            <a:chOff x="175288" y="1418987"/>
            <a:chExt cx="3669348" cy="252624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88" y="1418987"/>
              <a:ext cx="3669348" cy="252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3400" y="2057400"/>
              <a:ext cx="2819400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Dashboards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0000" y="1369453"/>
            <a:ext cx="5162998" cy="2625318"/>
            <a:chOff x="3810000" y="1369453"/>
            <a:chExt cx="5162998" cy="2625318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369453"/>
              <a:ext cx="5162998" cy="2625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876800" y="2057400"/>
              <a:ext cx="2819400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“Spreadsheets”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6919" y="3416104"/>
            <a:ext cx="3755081" cy="2606266"/>
            <a:chOff x="457200" y="3536852"/>
            <a:chExt cx="3755081" cy="2606266"/>
          </a:xfrm>
        </p:grpSpPr>
        <p:pic>
          <p:nvPicPr>
            <p:cNvPr id="4106" name="Picture 10" descr="C:\Users\MARCDA~1\AppData\Local\Temp\SNAGHTML1729f5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536852"/>
              <a:ext cx="3755081" cy="2606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38200" y="4872335"/>
              <a:ext cx="2819400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Richer Forms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15000" y="2743200"/>
            <a:ext cx="2407367" cy="3279170"/>
            <a:chOff x="4953000" y="2590800"/>
            <a:chExt cx="2407367" cy="3279170"/>
          </a:xfrm>
        </p:grpSpPr>
        <p:pic>
          <p:nvPicPr>
            <p:cNvPr id="4101" name="Picture 5" descr="C:\Users\MARCDA~1\AppData\Local\Temp\SNAGHTML12c107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590800"/>
              <a:ext cx="2407367" cy="327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000438" y="4503003"/>
              <a:ext cx="2238562" cy="83099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Custom Navigation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524000" y="2682112"/>
            <a:ext cx="6096000" cy="175497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Real Multipage Applications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37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Common</a:t>
            </a:r>
            <a:br>
              <a:rPr lang="en-US" dirty="0" smtClean="0"/>
            </a:br>
            <a:r>
              <a:rPr lang="en-US" dirty="0" smtClean="0"/>
              <a:t>Web Development Tools…</a:t>
            </a: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27" y="2392939"/>
            <a:ext cx="332263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60" y="3198655"/>
            <a:ext cx="1676545" cy="191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1" y="4154286"/>
            <a:ext cx="2057578" cy="73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 descr="JQuery logo.sv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3790"/>
            <a:ext cx="2514600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9/9d/Xml_logo.svg/200px-Xml_logo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32" y="2246601"/>
            <a:ext cx="1905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71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…and Some Useful</a:t>
            </a:r>
            <a:br>
              <a:rPr lang="en-US" dirty="0" smtClean="0"/>
            </a:br>
            <a:r>
              <a:rPr lang="en-US" dirty="0" smtClean="0"/>
              <a:t>SharePoint-Specific Tools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33400" y="1828800"/>
            <a:ext cx="2895600" cy="1532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 smtClean="0"/>
              <a:t>Data View</a:t>
            </a:r>
          </a:p>
          <a:p>
            <a:pPr algn="ctr"/>
            <a:r>
              <a:rPr lang="en-US" sz="2800" dirty="0" smtClean="0"/>
              <a:t>Web Parts</a:t>
            </a:r>
          </a:p>
          <a:p>
            <a:pPr algn="ctr"/>
            <a:r>
              <a:rPr lang="en-US" sz="2800" dirty="0" smtClean="0"/>
              <a:t>(DVWPs)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3657600"/>
            <a:ext cx="2895600" cy="1532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 smtClean="0"/>
              <a:t>Content Editor</a:t>
            </a:r>
          </a:p>
          <a:p>
            <a:pPr algn="ctr"/>
            <a:r>
              <a:rPr lang="en-US" sz="2800" dirty="0" smtClean="0"/>
              <a:t>Web Parts</a:t>
            </a:r>
          </a:p>
          <a:p>
            <a:pPr algn="ctr"/>
            <a:r>
              <a:rPr lang="en-US" sz="2800" dirty="0" smtClean="0"/>
              <a:t>(CEWPs)</a:t>
            </a:r>
            <a:endParaRPr lang="en-US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20" y="2057400"/>
            <a:ext cx="475488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3810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9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Oh, and These Techniques Work</a:t>
            </a:r>
            <a:br>
              <a:rPr lang="en-US" sz="3600" dirty="0" smtClean="0"/>
            </a:br>
            <a:r>
              <a:rPr lang="en-US" sz="3600" dirty="0" smtClean="0"/>
              <a:t>Great in “The Cloud”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03" y="3364053"/>
            <a:ext cx="3429297" cy="20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38" y="1942971"/>
            <a:ext cx="2789162" cy="148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116263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06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4" name="Picture 4" descr="http://technicaltrialsandtribulations.com/wp/wp-content/uploads/2010/12/microsoft__n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6625"/>
            <a:ext cx="47625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828800" y="838200"/>
            <a:ext cx="5257800" cy="5257800"/>
            <a:chOff x="1828800" y="838200"/>
            <a:chExt cx="5257800" cy="5257800"/>
          </a:xfrm>
        </p:grpSpPr>
        <p:sp>
          <p:nvSpPr>
            <p:cNvPr id="4" name="Oval 3"/>
            <p:cNvSpPr/>
            <p:nvPr/>
          </p:nvSpPr>
          <p:spPr>
            <a:xfrm>
              <a:off x="1828800" y="838200"/>
              <a:ext cx="5257800" cy="5257800"/>
            </a:xfrm>
            <a:prstGeom prst="ellipse">
              <a:avLst/>
            </a:prstGeom>
            <a:noFill/>
            <a:ln w="3810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2700000">
              <a:off x="1981200" y="3240088"/>
              <a:ext cx="4953000" cy="4540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915319"/>
            <a:ext cx="628015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94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F-2010-Template">
  <a:themeElements>
    <a:clrScheme name="Humandata">
      <a:dk1>
        <a:sysClr val="windowText" lastClr="000000"/>
      </a:dk1>
      <a:lt1>
        <a:sysClr val="window" lastClr="FFFFFF"/>
      </a:lt1>
      <a:dk2>
        <a:srgbClr val="084265"/>
      </a:dk2>
      <a:lt2>
        <a:srgbClr val="EEECE1"/>
      </a:lt2>
      <a:accent1>
        <a:srgbClr val="A5A32E"/>
      </a:accent1>
      <a:accent2>
        <a:srgbClr val="4B0608"/>
      </a:accent2>
      <a:accent3>
        <a:srgbClr val="981B1E"/>
      </a:accent3>
      <a:accent4>
        <a:srgbClr val="084265"/>
      </a:accent4>
      <a:accent5>
        <a:srgbClr val="1D9AE4"/>
      </a:accent5>
      <a:accent6>
        <a:srgbClr val="D9D77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ExcludedTransformers xmlns="http://schemas.microsoft.com/sharepoint/v3/contenttype/transformers">
  <Transformer Guid="853d58f5-13c3-46f8-8b81-3ca4abcad7b3"/>
  <Transformer Guid="888d770d-d3e9-4d60-8267-3c05ab059ef5"/>
  <Transformer Guid="2798ee32-2961-4232-97dd-1a76b9aa6c6f"/>
</ExcludedTransform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481D38414474E9FA361B93B0D5BED" ma:contentTypeVersion="0" ma:contentTypeDescription="Create a new document." ma:contentTypeScope="" ma:versionID="4865863a39331cf86f8aae55df834bc9">
  <xsd:schema xmlns:xsd="http://www.w3.org/2001/XMLSchema" xmlns:xs="http://www.w3.org/2001/XMLSchema" xmlns:p="http://schemas.microsoft.com/office/2006/metadata/properties" xmlns:ns2="a1522afb-8b0f-4553-ba72-68527803d8c7" xmlns:ns3="7acd2ee1-730a-4d6d-b6ec-826501d19960" targetNamespace="http://schemas.microsoft.com/office/2006/metadata/properties" ma:root="true" ma:fieldsID="34c2aeaeadaf53a5242d9b0b0c479e80" ns2:_="" ns3:_="">
    <xsd:import namespace="a1522afb-8b0f-4553-ba72-68527803d8c7"/>
    <xsd:import namespace="7acd2ee1-730a-4d6d-b6ec-826501d1996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Kommentar" minOccurs="0"/>
                <xsd:element ref="ns3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22afb-8b0f-4553-ba72-68527803d8c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d2ee1-730a-4d6d-b6ec-826501d19960" elementFormDefault="qualified">
    <xsd:import namespace="http://schemas.microsoft.com/office/2006/documentManagement/types"/>
    <xsd:import namespace="http://schemas.microsoft.com/office/infopath/2007/PartnerControls"/>
    <xsd:element name="Kommentar" ma:index="11" nillable="true" ma:displayName="Kommentar" ma:internalName="Kommentar">
      <xsd:simpleType>
        <xsd:restriction base="dms:Text">
          <xsd:maxLength value="255"/>
        </xsd:restriction>
      </xsd:simpleType>
    </xsd:element>
    <xsd:element name="TAG" ma:index="12" nillable="true" ma:displayName="TAG" ma:format="Dropdown" ma:internalName="TAG">
      <xsd:simpleType>
        <xsd:union memberTypes="dms:Text">
          <xsd:simpleType>
            <xsd:restriction base="dms:Choice">
              <xsd:enumeration value="Clarion Hotel"/>
              <xsd:enumeration value="Underhållning"/>
              <xsd:enumeration value="Sälj/Marknadsföring"/>
              <xsd:enumeration value="Deltagare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mmentar xmlns="7acd2ee1-730a-4d6d-b6ec-826501d19960" xsi:nil="true"/>
    <TAG xmlns="7acd2ee1-730a-4d6d-b6ec-826501d19960" xsi:nil="true"/>
    <_dlc_DocId xmlns="a1522afb-8b0f-4553-ba72-68527803d8c7">HUMAN-40-122</_dlc_DocId>
    <_dlc_DocIdUrl xmlns="a1522afb-8b0f-4553-ba72-68527803d8c7">
      <Url>http://intranet/Marknad/sef/sef2011/_layouts/DocIdRedir.aspx?ID=HUMAN-40-122</Url>
      <Description>HUMAN-40-122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936609-174A-46F5-AE9F-820CE5E4A47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BE9184A-AB8D-4233-BCD3-3D2902C3BCD6}">
  <ds:schemaRefs>
    <ds:schemaRef ds:uri="http://schemas.microsoft.com/sharepoint/v3/contenttype/transformers"/>
  </ds:schemaRefs>
</ds:datastoreItem>
</file>

<file path=customXml/itemProps3.xml><?xml version="1.0" encoding="utf-8"?>
<ds:datastoreItem xmlns:ds="http://schemas.openxmlformats.org/officeDocument/2006/customXml" ds:itemID="{198309A2-D036-4B6C-ABA5-E6444FF99C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522afb-8b0f-4553-ba72-68527803d8c7"/>
    <ds:schemaRef ds:uri="7acd2ee1-730a-4d6d-b6ec-826501d19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628D741-BE8D-4FBC-8366-E45960E8A3CB}">
  <ds:schemaRefs>
    <ds:schemaRef ds:uri="http://schemas.microsoft.com/office/2006/documentManagement/types"/>
    <ds:schemaRef ds:uri="http://purl.org/dc/terms/"/>
    <ds:schemaRef ds:uri="7acd2ee1-730a-4d6d-b6ec-826501d19960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a1522afb-8b0f-4553-ba72-68527803d8c7"/>
  </ds:schemaRefs>
</ds:datastoreItem>
</file>

<file path=customXml/itemProps5.xml><?xml version="1.0" encoding="utf-8"?>
<ds:datastoreItem xmlns:ds="http://schemas.openxmlformats.org/officeDocument/2006/customXml" ds:itemID="{4BF43D9F-B2D2-47BE-AA1B-E61FE7275E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SEF-2010-Template</Template>
  <TotalTime>3582</TotalTime>
  <Words>273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SEF-2010-Template</vt:lpstr>
      <vt:lpstr>Developing in SharePoint’s Middle Tier</vt:lpstr>
      <vt:lpstr>Who Is Marc?</vt:lpstr>
      <vt:lpstr>There Are Exactly Two Ways to Develop Solutions in SharePoint…Right?</vt:lpstr>
      <vt:lpstr>Wrong! There’s a Middle Ground…</vt:lpstr>
      <vt:lpstr>You Can Develop Real Solutions With Just SharePoint Designer</vt:lpstr>
      <vt:lpstr>Using Common Web Development Tools…</vt:lpstr>
      <vt:lpstr>…and Some Useful SharePoint-Specific Tools</vt:lpstr>
      <vt:lpstr>Oh, and These Techniques Work Great in “The Cloud”</vt:lpstr>
      <vt:lpstr>PowerPoint Presentation</vt:lpstr>
      <vt:lpstr>What Can’t You Do?</vt:lpstr>
      <vt:lpstr>Don’t Forget Governance!</vt:lpstr>
      <vt:lpstr>Demos</vt:lpstr>
      <vt:lpstr>Contact Information</vt:lpstr>
      <vt:lpstr>PowerPoint Presentation</vt:lpstr>
    </vt:vector>
  </TitlesOfParts>
  <Company>Sympraxis Consulting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in SharePoint’s Middle Tier</dc:title>
  <dc:creator>Marc D Anderson</dc:creator>
  <cp:lastModifiedBy>Marc D Anderson</cp:lastModifiedBy>
  <cp:revision>1</cp:revision>
  <dcterms:created xsi:type="dcterms:W3CDTF">2011-11-01T03:01:55Z</dcterms:created>
  <dcterms:modified xsi:type="dcterms:W3CDTF">2011-11-03T14:44:39Z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0x010100269481D38414474E9FA361B93B0D5BED</vt:lpwstr>
  </property>
  <property fmtid="{D5CDD505-2E9C-101B-9397-08002B2CF9AE}" pid="3" name="_dlc_DocIdItemGuid">
    <vt:lpwstr>2e7562cb-5206-405b-9f22-d0727f9a15e4</vt:lpwstr>
  </property>
</Properties>
</file>